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67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45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3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686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49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92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07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96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4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7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32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0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8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29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00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76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9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B3AE1F-CFA7-436D-AF16-68D1B0817A7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52390D-1A73-4AA9-9BE8-F334736F5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29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/>
              <a:t>Workshop hygiëne</a:t>
            </a:r>
            <a:endParaRPr lang="nl-NL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08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gaan bacteriën vangen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Uit de lucht</a:t>
            </a:r>
          </a:p>
          <a:p>
            <a:r>
              <a:rPr lang="nl-NL" sz="3200" dirty="0" smtClean="0"/>
              <a:t>Van je handen, na 5 manieren van handenwassen</a:t>
            </a:r>
          </a:p>
          <a:p>
            <a:r>
              <a:rPr lang="nl-NL" sz="3200" dirty="0" smtClean="0"/>
              <a:t>Van vieze oppervlaktes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5840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28015" y="-100583"/>
            <a:ext cx="12320016" cy="7421214"/>
          </a:xfrm>
        </p:spPr>
      </p:pic>
    </p:spTree>
    <p:extLst>
      <p:ext uri="{BB962C8B-B14F-4D97-AF65-F5344CB8AC3E}">
        <p14:creationId xmlns:p14="http://schemas.microsoft.com/office/powerpoint/2010/main" val="16227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783" y="0"/>
            <a:ext cx="10364451" cy="1596177"/>
          </a:xfrm>
        </p:spPr>
        <p:txBody>
          <a:bodyPr/>
          <a:lstStyle/>
          <a:p>
            <a:r>
              <a:rPr lang="nl-NL" dirty="0" smtClean="0"/>
              <a:t>2 soorten vangschaaltjes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151518" y="1352108"/>
            <a:ext cx="10363826" cy="3424107"/>
          </a:xfrm>
        </p:spPr>
        <p:txBody>
          <a:bodyPr/>
          <a:lstStyle/>
          <a:p>
            <a:r>
              <a:rPr lang="nl-NL" dirty="0" smtClean="0"/>
              <a:t>Kweekschaaltje met voedingsbodem (</a:t>
            </a:r>
            <a:r>
              <a:rPr lang="nl-NL" dirty="0" err="1" smtClean="0"/>
              <a:t>Agar</a:t>
            </a:r>
            <a:r>
              <a:rPr lang="nl-NL" dirty="0" smtClean="0"/>
              <a:t>) </a:t>
            </a:r>
            <a:r>
              <a:rPr lang="nl-NL" dirty="0" smtClean="0">
                <a:sym typeface="Wingdings" panose="05000000000000000000" pitchFamily="2" charset="2"/>
              </a:rPr>
              <a:t> voor de vingerafdruk-proef</a:t>
            </a:r>
            <a:endParaRPr lang="nl-NL" dirty="0" smtClean="0"/>
          </a:p>
          <a:p>
            <a:r>
              <a:rPr lang="nl-NL" dirty="0" smtClean="0"/>
              <a:t>Stempelplaat </a:t>
            </a:r>
            <a:r>
              <a:rPr lang="nl-NL" dirty="0" smtClean="0">
                <a:sym typeface="Wingdings" panose="05000000000000000000" pitchFamily="2" charset="2"/>
              </a:rPr>
              <a:t> om oppervlakken te testen of ze vies zijn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59152"/>
            <a:ext cx="7546848" cy="56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0145" y="-91439"/>
            <a:ext cx="9154287" cy="6865716"/>
          </a:xfrm>
        </p:spPr>
      </p:pic>
    </p:spTree>
    <p:extLst>
      <p:ext uri="{BB962C8B-B14F-4D97-AF65-F5344CB8AC3E}">
        <p14:creationId xmlns:p14="http://schemas.microsoft.com/office/powerpoint/2010/main" val="272754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48256" y="31338"/>
            <a:ext cx="6867143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Protocol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Helft van de klas gaat naar lab</a:t>
            </a:r>
          </a:p>
          <a:p>
            <a:r>
              <a:rPr lang="nl-NL" dirty="0" smtClean="0"/>
              <a:t>Je begint met de </a:t>
            </a:r>
            <a:r>
              <a:rPr lang="nl-NL" dirty="0" err="1" smtClean="0"/>
              <a:t>handenwas</a:t>
            </a:r>
            <a:r>
              <a:rPr lang="nl-NL" dirty="0" smtClean="0"/>
              <a:t>-proef, die je voor jezelf doet</a:t>
            </a:r>
          </a:p>
          <a:p>
            <a:r>
              <a:rPr lang="nl-NL" dirty="0" smtClean="0"/>
              <a:t>Daarna ga je met je groepje 4 vieze objecten zoeken</a:t>
            </a:r>
          </a:p>
          <a:p>
            <a:r>
              <a:rPr lang="nl-NL" dirty="0" smtClean="0"/>
              <a:t>Schrijf alles goed op je A4’tje!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LET op:  we zijn te gast, dus luister goed naar de begeleider, en doe geen rare dingen in het lab!!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912652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16</TotalTime>
  <Words>105</Words>
  <Application>Microsoft Office PowerPoint</Application>
  <PresentationFormat>Breedbeeld</PresentationFormat>
  <Paragraphs>15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Druppel</vt:lpstr>
      <vt:lpstr>Workshop hygiëne</vt:lpstr>
      <vt:lpstr>We gaan bacteriën vangen </vt:lpstr>
      <vt:lpstr>PowerPoint-presentatie</vt:lpstr>
      <vt:lpstr>2 soorten vangschaaltjes</vt:lpstr>
      <vt:lpstr>PowerPoint-presentatie</vt:lpstr>
      <vt:lpstr>PowerPoint-presentatie</vt:lpstr>
      <vt:lpstr>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hygiëne</dc:title>
  <dc:creator>Remko</dc:creator>
  <cp:lastModifiedBy>Remko</cp:lastModifiedBy>
  <cp:revision>3</cp:revision>
  <dcterms:created xsi:type="dcterms:W3CDTF">2017-02-27T19:37:07Z</dcterms:created>
  <dcterms:modified xsi:type="dcterms:W3CDTF">2017-02-27T19:53:50Z</dcterms:modified>
</cp:coreProperties>
</file>